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5" y="3033712"/>
            <a:ext cx="447675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652587"/>
            <a:ext cx="101155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4892" y="4141177"/>
            <a:ext cx="2919046" cy="852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30560" y="4176346"/>
            <a:ext cx="3719147" cy="852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7593" y="2321168"/>
            <a:ext cx="2505807" cy="1406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37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14500"/>
            <a:ext cx="112299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4355" y="3578468"/>
            <a:ext cx="8783514" cy="1512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54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690687"/>
            <a:ext cx="108966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8508" y="2989383"/>
            <a:ext cx="8651630" cy="2136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8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905000"/>
            <a:ext cx="109347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6963" y="2672858"/>
            <a:ext cx="6128237" cy="2136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56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85887"/>
            <a:ext cx="108966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9716" y="3349868"/>
            <a:ext cx="8686799" cy="2127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44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04937"/>
            <a:ext cx="109918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8170" y="2690445"/>
            <a:ext cx="8757138" cy="2760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1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292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395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00400" y="2092567"/>
            <a:ext cx="451338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2039" y="2007575"/>
            <a:ext cx="498230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2324" y="2623036"/>
            <a:ext cx="744414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43447" y="2649412"/>
            <a:ext cx="744414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98323" y="3273666"/>
            <a:ext cx="990600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72406" y="4504589"/>
            <a:ext cx="1104901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07975" y="4495796"/>
            <a:ext cx="2335825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66638" y="5128842"/>
            <a:ext cx="832339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22875" y="5902565"/>
            <a:ext cx="832339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8680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56437" y="1784837"/>
            <a:ext cx="764931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6121" y="1767253"/>
            <a:ext cx="931987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3152" y="2391506"/>
            <a:ext cx="931987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6652" y="2382714"/>
            <a:ext cx="931987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8129" y="3631221"/>
            <a:ext cx="931987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42737" y="3657599"/>
            <a:ext cx="931987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53153" y="4264267"/>
            <a:ext cx="931987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05446" y="4246683"/>
            <a:ext cx="1160585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29600" y="4888522"/>
            <a:ext cx="949570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80031" y="5486399"/>
            <a:ext cx="773723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14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47825"/>
            <a:ext cx="10953750" cy="356235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118945" y="2664070"/>
            <a:ext cx="325315" cy="29014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526214" y="2655278"/>
            <a:ext cx="334109" cy="31652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754921" y="3458308"/>
            <a:ext cx="334109" cy="31652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362091" y="3467100"/>
            <a:ext cx="334109" cy="31652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67455" y="4756637"/>
            <a:ext cx="562708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82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175" y="3113711"/>
            <a:ext cx="10896600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94732" y="2092567"/>
            <a:ext cx="509954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94732" y="2699236"/>
            <a:ext cx="509954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03524" y="3428997"/>
            <a:ext cx="509954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03524" y="4132382"/>
            <a:ext cx="509954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29901" y="4730259"/>
            <a:ext cx="509954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34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80728"/>
            <a:ext cx="1042035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8008" y="1714498"/>
            <a:ext cx="536331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3701" y="3833445"/>
            <a:ext cx="536331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66593" y="4985237"/>
            <a:ext cx="536331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9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109156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6546" y="2514599"/>
            <a:ext cx="536331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1915" y="4299438"/>
            <a:ext cx="536331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51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776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8179" y="2532184"/>
            <a:ext cx="738552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5871" y="2523391"/>
            <a:ext cx="738552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7526" y="2497014"/>
            <a:ext cx="422029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8695" y="2497014"/>
            <a:ext cx="580290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8180" y="3094890"/>
            <a:ext cx="580290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79834" y="3121268"/>
            <a:ext cx="422029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85642" y="3068514"/>
            <a:ext cx="422029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47489" y="3094891"/>
            <a:ext cx="571496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17988" y="4273060"/>
            <a:ext cx="1195749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03487" y="4853353"/>
            <a:ext cx="1890344" cy="1028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66796" y="4299437"/>
            <a:ext cx="1195749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31425" y="4914899"/>
            <a:ext cx="1987059" cy="1644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33189" y="4308229"/>
            <a:ext cx="1195749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836271" y="4870937"/>
            <a:ext cx="1987059" cy="1644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7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78230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543" y="4005064"/>
            <a:ext cx="1014412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7593" y="2321168"/>
            <a:ext cx="2505807" cy="1406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5963" y="2294792"/>
            <a:ext cx="2945422" cy="1441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76847" y="2277207"/>
            <a:ext cx="3675184" cy="1441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23295" y="4686301"/>
            <a:ext cx="2751990" cy="2039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01661" y="4721468"/>
            <a:ext cx="1890347" cy="852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27376" y="4712675"/>
            <a:ext cx="2523393" cy="1441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76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2024-11-29T06:38:12Z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